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>
                <a:solidFill>
                  <a:srgbClr val="FFFFFF"/>
                </a:solidFill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像" descr="图像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2" name="azure project: contoso-ma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project: contoso-maps</a:t>
            </a:r>
          </a:p>
        </p:txBody>
      </p:sp>
      <p:sp>
        <p:nvSpPr>
          <p:cNvPr id="153" name="cui19900116@gmail.com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/>
            </a:lvl1pPr>
          </a:lstStyle>
          <a:p>
            <a:pPr/>
            <a:r>
              <a:t>cui19900116@gmail.com</a:t>
            </a:r>
          </a:p>
        </p:txBody>
      </p:sp>
      <p:sp>
        <p:nvSpPr>
          <p:cNvPr id="154" name="hands-on project introdu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hands-on project 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3search.png" descr="3sear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101" y="479437"/>
            <a:ext cx="22512829" cy="11092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4detail.png" descr="4deta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633" y="80234"/>
            <a:ext cx="22625941" cy="11312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图像" descr="图像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2309" t="0" r="1290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79" name="PartII"/>
          <p:cNvSpPr txBox="1"/>
          <p:nvPr>
            <p:ph type="title"/>
          </p:nvPr>
        </p:nvSpPr>
        <p:spPr>
          <a:xfrm>
            <a:off x="1206500" y="952500"/>
            <a:ext cx="9779000" cy="8206260"/>
          </a:xfrm>
          <a:prstGeom prst="rect">
            <a:avLst/>
          </a:prstGeom>
        </p:spPr>
        <p:txBody>
          <a:bodyPr/>
          <a:lstStyle>
            <a:lvl1pPr>
              <a:defRPr spc="-600" sz="30000"/>
            </a:lvl1pPr>
          </a:lstStyle>
          <a:p>
            <a:pPr/>
            <a:r>
              <a:t>PartII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0init.png" descr="i0in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125" y="216034"/>
            <a:ext cx="22383781" cy="11234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1data.png" descr="i1dat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207" y="652355"/>
            <a:ext cx="22283686" cy="1151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3popup.png" descr="3pop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567" y="36326"/>
            <a:ext cx="23697903" cy="11793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2296" y="2927965"/>
            <a:ext cx="11519408" cy="997829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ain code function:"/>
          <p:cNvSpPr txBox="1"/>
          <p:nvPr/>
        </p:nvSpPr>
        <p:spPr>
          <a:xfrm>
            <a:off x="7525791" y="1561481"/>
            <a:ext cx="865561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main code function: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artI： an interactive search map"/>
          <p:cNvSpPr txBox="1"/>
          <p:nvPr>
            <p:ph type="ctrTitle"/>
          </p:nvPr>
        </p:nvSpPr>
        <p:spPr>
          <a:xfrm>
            <a:off x="1042688" y="1568741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PartI： an interactive search map </a:t>
            </a:r>
            <a:endParaRPr b="0" spc="-24" sz="1200">
              <a:solidFill>
                <a:srgbClr val="000000"/>
              </a:solidFill>
            </a:endParaRPr>
          </a:p>
        </p:txBody>
      </p:sp>
      <p:sp>
        <p:nvSpPr>
          <p:cNvPr id="157" name="PartII： search nearby points of interests"/>
          <p:cNvSpPr txBox="1"/>
          <p:nvPr/>
        </p:nvSpPr>
        <p:spPr>
          <a:xfrm>
            <a:off x="1206498" y="7171611"/>
            <a:ext cx="21971004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PartII： search nearby points of interests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图像" descr="图像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2309" t="0" r="1290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0" name="PartI"/>
          <p:cNvSpPr txBox="1"/>
          <p:nvPr>
            <p:ph type="title"/>
          </p:nvPr>
        </p:nvSpPr>
        <p:spPr>
          <a:xfrm>
            <a:off x="1206500" y="952499"/>
            <a:ext cx="9779000" cy="8206261"/>
          </a:xfrm>
          <a:prstGeom prst="rect">
            <a:avLst/>
          </a:prstGeom>
        </p:spPr>
        <p:txBody>
          <a:bodyPr/>
          <a:lstStyle>
            <a:lvl1pPr>
              <a:defRPr spc="-600" sz="30000"/>
            </a:lvl1pPr>
          </a:lstStyle>
          <a:p>
            <a:pPr/>
            <a:r>
              <a:t>PartI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0before_change_center.png" descr="0before_change_cen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404" y="643476"/>
            <a:ext cx="23501192" cy="11750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1change_center.png" descr="1change_cen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254" y="195062"/>
            <a:ext cx="23907492" cy="11776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2zoom_in.png" descr="2zoom_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135" y="291624"/>
            <a:ext cx="23773731" cy="11739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2zoom_out.png" descr="2zoom_o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622" y="359329"/>
            <a:ext cx="23591671" cy="11777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3search_parking.png" descr="3search_park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094" y="204034"/>
            <a:ext cx="23387517" cy="11648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3search_store.png" descr="3search_sto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196" y="119741"/>
            <a:ext cx="23508368" cy="11583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